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33407350" cy="23615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162846-085F-4678-ABA6-358A8E551D2F}" v="33" dt="2025-02-12T13:19:09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1637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레이 김" userId="478ef4e745a4c46d" providerId="LiveId" clId="{FB162846-085F-4678-ABA6-358A8E551D2F}"/>
    <pc:docChg chg="custSel addSld delSld modSld">
      <pc:chgData name="레이 김" userId="478ef4e745a4c46d" providerId="LiveId" clId="{FB162846-085F-4678-ABA6-358A8E551D2F}" dt="2025-02-12T13:19:12.942" v="57" actId="962"/>
      <pc:docMkLst>
        <pc:docMk/>
      </pc:docMkLst>
      <pc:sldChg chg="addSp delSp modSp new mod">
        <pc:chgData name="레이 김" userId="478ef4e745a4c46d" providerId="LiveId" clId="{FB162846-085F-4678-ABA6-358A8E551D2F}" dt="2025-02-12T13:17:53.991" v="24" actId="27614"/>
        <pc:sldMkLst>
          <pc:docMk/>
          <pc:sldMk cId="3647793169" sldId="256"/>
        </pc:sldMkLst>
        <pc:spChg chg="del">
          <ac:chgData name="레이 김" userId="478ef4e745a4c46d" providerId="LiveId" clId="{FB162846-085F-4678-ABA6-358A8E551D2F}" dt="2025-02-12T13:16:51.833" v="2" actId="478"/>
          <ac:spMkLst>
            <pc:docMk/>
            <pc:sldMk cId="3647793169" sldId="256"/>
            <ac:spMk id="2" creationId="{C4149537-34FA-FE09-60DE-769824D27A90}"/>
          </ac:spMkLst>
        </pc:spChg>
        <pc:spChg chg="del">
          <ac:chgData name="레이 김" userId="478ef4e745a4c46d" providerId="LiveId" clId="{FB162846-085F-4678-ABA6-358A8E551D2F}" dt="2025-02-12T13:16:51.028" v="1" actId="478"/>
          <ac:spMkLst>
            <pc:docMk/>
            <pc:sldMk cId="3647793169" sldId="256"/>
            <ac:spMk id="3" creationId="{4D5B5876-B742-14E6-061E-1BA002239083}"/>
          </ac:spMkLst>
        </pc:spChg>
        <pc:picChg chg="add mod">
          <ac:chgData name="레이 김" userId="478ef4e745a4c46d" providerId="LiveId" clId="{FB162846-085F-4678-ABA6-358A8E551D2F}" dt="2025-02-12T13:17:53.991" v="24" actId="27614"/>
          <ac:picMkLst>
            <pc:docMk/>
            <pc:sldMk cId="3647793169" sldId="256"/>
            <ac:picMk id="5" creationId="{D8FE7E6D-2E54-DDA8-1116-E2D7DE3D24B9}"/>
          </ac:picMkLst>
        </pc:picChg>
      </pc:sldChg>
      <pc:sldChg chg="new del">
        <pc:chgData name="레이 김" userId="478ef4e745a4c46d" providerId="LiveId" clId="{FB162846-085F-4678-ABA6-358A8E551D2F}" dt="2025-02-12T13:17:34.187" v="7" actId="47"/>
        <pc:sldMkLst>
          <pc:docMk/>
          <pc:sldMk cId="2195928503" sldId="257"/>
        </pc:sldMkLst>
      </pc:sldChg>
      <pc:sldChg chg="addSp delSp modSp new mod">
        <pc:chgData name="레이 김" userId="478ef4e745a4c46d" providerId="LiveId" clId="{FB162846-085F-4678-ABA6-358A8E551D2F}" dt="2025-02-12T13:17:58.658" v="26" actId="27614"/>
        <pc:sldMkLst>
          <pc:docMk/>
          <pc:sldMk cId="1654179755" sldId="258"/>
        </pc:sldMkLst>
        <pc:spChg chg="del">
          <ac:chgData name="레이 김" userId="478ef4e745a4c46d" providerId="LiveId" clId="{FB162846-085F-4678-ABA6-358A8E551D2F}" dt="2025-02-12T13:17:32.182" v="5" actId="478"/>
          <ac:spMkLst>
            <pc:docMk/>
            <pc:sldMk cId="1654179755" sldId="258"/>
            <ac:spMk id="2" creationId="{CA54BA3A-8CEB-929B-EE41-764019578A1B}"/>
          </ac:spMkLst>
        </pc:spChg>
        <pc:spChg chg="del">
          <ac:chgData name="레이 김" userId="478ef4e745a4c46d" providerId="LiveId" clId="{FB162846-085F-4678-ABA6-358A8E551D2F}" dt="2025-02-12T13:17:33.328" v="6" actId="478"/>
          <ac:spMkLst>
            <pc:docMk/>
            <pc:sldMk cId="1654179755" sldId="258"/>
            <ac:spMk id="3" creationId="{407D3330-4C0F-F158-C74C-F9794AED51BC}"/>
          </ac:spMkLst>
        </pc:spChg>
        <pc:picChg chg="add mod">
          <ac:chgData name="레이 김" userId="478ef4e745a4c46d" providerId="LiveId" clId="{FB162846-085F-4678-ABA6-358A8E551D2F}" dt="2025-02-12T13:17:58.658" v="26" actId="27614"/>
          <ac:picMkLst>
            <pc:docMk/>
            <pc:sldMk cId="1654179755" sldId="258"/>
            <ac:picMk id="5" creationId="{461E5930-42EF-A447-A5CC-7CCB963F5FB8}"/>
          </ac:picMkLst>
        </pc:picChg>
      </pc:sldChg>
      <pc:sldChg chg="addSp modSp add mod">
        <pc:chgData name="레이 김" userId="478ef4e745a4c46d" providerId="LiveId" clId="{FB162846-085F-4678-ABA6-358A8E551D2F}" dt="2025-02-12T13:18:06.950" v="28" actId="27614"/>
        <pc:sldMkLst>
          <pc:docMk/>
          <pc:sldMk cId="260895793" sldId="259"/>
        </pc:sldMkLst>
        <pc:picChg chg="add mod">
          <ac:chgData name="레이 김" userId="478ef4e745a4c46d" providerId="LiveId" clId="{FB162846-085F-4678-ABA6-358A8E551D2F}" dt="2025-02-12T13:18:06.950" v="28" actId="27614"/>
          <ac:picMkLst>
            <pc:docMk/>
            <pc:sldMk cId="260895793" sldId="259"/>
            <ac:picMk id="3" creationId="{C1E2C2AD-711D-4C64-71E4-3EF47A7FD28F}"/>
          </ac:picMkLst>
        </pc:picChg>
      </pc:sldChg>
      <pc:sldChg chg="addSp modSp add mod">
        <pc:chgData name="레이 김" userId="478ef4e745a4c46d" providerId="LiveId" clId="{FB162846-085F-4678-ABA6-358A8E551D2F}" dt="2025-02-12T13:18:15.488" v="30" actId="27614"/>
        <pc:sldMkLst>
          <pc:docMk/>
          <pc:sldMk cId="3471030907" sldId="260"/>
        </pc:sldMkLst>
        <pc:picChg chg="add mod">
          <ac:chgData name="레이 김" userId="478ef4e745a4c46d" providerId="LiveId" clId="{FB162846-085F-4678-ABA6-358A8E551D2F}" dt="2025-02-12T13:18:15.488" v="30" actId="27614"/>
          <ac:picMkLst>
            <pc:docMk/>
            <pc:sldMk cId="3471030907" sldId="260"/>
            <ac:picMk id="3" creationId="{7920D764-B892-9D20-F8B5-8AB67C38503E}"/>
          </ac:picMkLst>
        </pc:picChg>
      </pc:sldChg>
      <pc:sldChg chg="addSp modSp add mod">
        <pc:chgData name="레이 김" userId="478ef4e745a4c46d" providerId="LiveId" clId="{FB162846-085F-4678-ABA6-358A8E551D2F}" dt="2025-02-12T13:18:19.851" v="32" actId="27614"/>
        <pc:sldMkLst>
          <pc:docMk/>
          <pc:sldMk cId="2666142966" sldId="261"/>
        </pc:sldMkLst>
        <pc:picChg chg="add mod">
          <ac:chgData name="레이 김" userId="478ef4e745a4c46d" providerId="LiveId" clId="{FB162846-085F-4678-ABA6-358A8E551D2F}" dt="2025-02-12T13:18:19.851" v="32" actId="27614"/>
          <ac:picMkLst>
            <pc:docMk/>
            <pc:sldMk cId="2666142966" sldId="261"/>
            <ac:picMk id="3" creationId="{551DC35D-EDDF-E13E-043C-4F55AF4165B6}"/>
          </ac:picMkLst>
        </pc:picChg>
      </pc:sldChg>
      <pc:sldChg chg="addSp modSp add mod">
        <pc:chgData name="레이 김" userId="478ef4e745a4c46d" providerId="LiveId" clId="{FB162846-085F-4678-ABA6-358A8E551D2F}" dt="2025-02-12T13:18:25.216" v="34" actId="27614"/>
        <pc:sldMkLst>
          <pc:docMk/>
          <pc:sldMk cId="1466157519" sldId="262"/>
        </pc:sldMkLst>
        <pc:picChg chg="add mod">
          <ac:chgData name="레이 김" userId="478ef4e745a4c46d" providerId="LiveId" clId="{FB162846-085F-4678-ABA6-358A8E551D2F}" dt="2025-02-12T13:18:25.216" v="34" actId="27614"/>
          <ac:picMkLst>
            <pc:docMk/>
            <pc:sldMk cId="1466157519" sldId="262"/>
            <ac:picMk id="3" creationId="{72955F26-3ECB-A687-C172-97AA707AE36B}"/>
          </ac:picMkLst>
        </pc:picChg>
      </pc:sldChg>
      <pc:sldChg chg="addSp modSp add mod">
        <pc:chgData name="레이 김" userId="478ef4e745a4c46d" providerId="LiveId" clId="{FB162846-085F-4678-ABA6-358A8E551D2F}" dt="2025-02-12T13:18:28.287" v="36" actId="27614"/>
        <pc:sldMkLst>
          <pc:docMk/>
          <pc:sldMk cId="3652810689" sldId="263"/>
        </pc:sldMkLst>
        <pc:picChg chg="add mod">
          <ac:chgData name="레이 김" userId="478ef4e745a4c46d" providerId="LiveId" clId="{FB162846-085F-4678-ABA6-358A8E551D2F}" dt="2025-02-12T13:18:28.287" v="36" actId="27614"/>
          <ac:picMkLst>
            <pc:docMk/>
            <pc:sldMk cId="3652810689" sldId="263"/>
            <ac:picMk id="3" creationId="{ADB8242E-1B89-BD31-E39C-4D2C780E3F19}"/>
          </ac:picMkLst>
        </pc:picChg>
      </pc:sldChg>
      <pc:sldChg chg="addSp modSp add mod">
        <pc:chgData name="레이 김" userId="478ef4e745a4c46d" providerId="LiveId" clId="{FB162846-085F-4678-ABA6-358A8E551D2F}" dt="2025-02-12T13:18:31.856" v="38" actId="27614"/>
        <pc:sldMkLst>
          <pc:docMk/>
          <pc:sldMk cId="2159331890" sldId="264"/>
        </pc:sldMkLst>
        <pc:picChg chg="add mod">
          <ac:chgData name="레이 김" userId="478ef4e745a4c46d" providerId="LiveId" clId="{FB162846-085F-4678-ABA6-358A8E551D2F}" dt="2025-02-12T13:18:31.856" v="38" actId="27614"/>
          <ac:picMkLst>
            <pc:docMk/>
            <pc:sldMk cId="2159331890" sldId="264"/>
            <ac:picMk id="3" creationId="{52FE9A18-3EC6-7443-83EE-12557D69DA87}"/>
          </ac:picMkLst>
        </pc:picChg>
      </pc:sldChg>
      <pc:sldChg chg="addSp modSp add mod">
        <pc:chgData name="레이 김" userId="478ef4e745a4c46d" providerId="LiveId" clId="{FB162846-085F-4678-ABA6-358A8E551D2F}" dt="2025-02-12T13:18:34.819" v="40" actId="27614"/>
        <pc:sldMkLst>
          <pc:docMk/>
          <pc:sldMk cId="423271775" sldId="265"/>
        </pc:sldMkLst>
        <pc:picChg chg="add mod">
          <ac:chgData name="레이 김" userId="478ef4e745a4c46d" providerId="LiveId" clId="{FB162846-085F-4678-ABA6-358A8E551D2F}" dt="2025-02-12T13:18:34.819" v="40" actId="27614"/>
          <ac:picMkLst>
            <pc:docMk/>
            <pc:sldMk cId="423271775" sldId="265"/>
            <ac:picMk id="3" creationId="{324E4D94-191F-D630-507D-DBD6A331B46D}"/>
          </ac:picMkLst>
        </pc:picChg>
      </pc:sldChg>
      <pc:sldChg chg="addSp modSp add mod">
        <pc:chgData name="레이 김" userId="478ef4e745a4c46d" providerId="LiveId" clId="{FB162846-085F-4678-ABA6-358A8E551D2F}" dt="2025-02-12T13:18:39.550" v="42" actId="27614"/>
        <pc:sldMkLst>
          <pc:docMk/>
          <pc:sldMk cId="2501454485" sldId="266"/>
        </pc:sldMkLst>
        <pc:picChg chg="add mod">
          <ac:chgData name="레이 김" userId="478ef4e745a4c46d" providerId="LiveId" clId="{FB162846-085F-4678-ABA6-358A8E551D2F}" dt="2025-02-12T13:18:39.550" v="42" actId="27614"/>
          <ac:picMkLst>
            <pc:docMk/>
            <pc:sldMk cId="2501454485" sldId="266"/>
            <ac:picMk id="3" creationId="{6482D994-01B8-12C5-7592-8B5782B0F3EE}"/>
          </ac:picMkLst>
        </pc:picChg>
      </pc:sldChg>
      <pc:sldChg chg="addSp modSp add mod">
        <pc:chgData name="레이 김" userId="478ef4e745a4c46d" providerId="LiveId" clId="{FB162846-085F-4678-ABA6-358A8E551D2F}" dt="2025-02-12T13:18:42.459" v="44" actId="27614"/>
        <pc:sldMkLst>
          <pc:docMk/>
          <pc:sldMk cId="1253928000" sldId="267"/>
        </pc:sldMkLst>
        <pc:picChg chg="add mod">
          <ac:chgData name="레이 김" userId="478ef4e745a4c46d" providerId="LiveId" clId="{FB162846-085F-4678-ABA6-358A8E551D2F}" dt="2025-02-12T13:18:42.459" v="44" actId="27614"/>
          <ac:picMkLst>
            <pc:docMk/>
            <pc:sldMk cId="1253928000" sldId="267"/>
            <ac:picMk id="3" creationId="{6C91689B-ED7E-2796-D42A-F7084D544163}"/>
          </ac:picMkLst>
        </pc:picChg>
      </pc:sldChg>
      <pc:sldChg chg="addSp modSp add mod">
        <pc:chgData name="레이 김" userId="478ef4e745a4c46d" providerId="LiveId" clId="{FB162846-085F-4678-ABA6-358A8E551D2F}" dt="2025-02-12T13:18:47.646" v="46" actId="27614"/>
        <pc:sldMkLst>
          <pc:docMk/>
          <pc:sldMk cId="2581322959" sldId="268"/>
        </pc:sldMkLst>
        <pc:picChg chg="add mod">
          <ac:chgData name="레이 김" userId="478ef4e745a4c46d" providerId="LiveId" clId="{FB162846-085F-4678-ABA6-358A8E551D2F}" dt="2025-02-12T13:18:47.646" v="46" actId="27614"/>
          <ac:picMkLst>
            <pc:docMk/>
            <pc:sldMk cId="2581322959" sldId="268"/>
            <ac:picMk id="3" creationId="{E82B1F71-9488-C77C-4942-0E7A79AC9299}"/>
          </ac:picMkLst>
        </pc:picChg>
      </pc:sldChg>
      <pc:sldChg chg="addSp modSp add mod">
        <pc:chgData name="레이 김" userId="478ef4e745a4c46d" providerId="LiveId" clId="{FB162846-085F-4678-ABA6-358A8E551D2F}" dt="2025-02-12T13:18:56.162" v="48" actId="27614"/>
        <pc:sldMkLst>
          <pc:docMk/>
          <pc:sldMk cId="2781262635" sldId="269"/>
        </pc:sldMkLst>
        <pc:picChg chg="add mod">
          <ac:chgData name="레이 김" userId="478ef4e745a4c46d" providerId="LiveId" clId="{FB162846-085F-4678-ABA6-358A8E551D2F}" dt="2025-02-12T13:18:56.162" v="48" actId="27614"/>
          <ac:picMkLst>
            <pc:docMk/>
            <pc:sldMk cId="2781262635" sldId="269"/>
            <ac:picMk id="3" creationId="{6C0A01BE-845E-80E0-0366-680D1BACEA59}"/>
          </ac:picMkLst>
        </pc:picChg>
      </pc:sldChg>
      <pc:sldChg chg="addSp modSp add mod">
        <pc:chgData name="레이 김" userId="478ef4e745a4c46d" providerId="LiveId" clId="{FB162846-085F-4678-ABA6-358A8E551D2F}" dt="2025-02-12T13:19:01.269" v="50" actId="27614"/>
        <pc:sldMkLst>
          <pc:docMk/>
          <pc:sldMk cId="1853006477" sldId="270"/>
        </pc:sldMkLst>
        <pc:picChg chg="add mod">
          <ac:chgData name="레이 김" userId="478ef4e745a4c46d" providerId="LiveId" clId="{FB162846-085F-4678-ABA6-358A8E551D2F}" dt="2025-02-12T13:19:01.269" v="50" actId="27614"/>
          <ac:picMkLst>
            <pc:docMk/>
            <pc:sldMk cId="1853006477" sldId="270"/>
            <ac:picMk id="3" creationId="{D39F2CF1-95EA-623F-97DA-32CF77D20537}"/>
          </ac:picMkLst>
        </pc:picChg>
      </pc:sldChg>
      <pc:sldChg chg="addSp modSp add mod">
        <pc:chgData name="레이 김" userId="478ef4e745a4c46d" providerId="LiveId" clId="{FB162846-085F-4678-ABA6-358A8E551D2F}" dt="2025-02-12T13:19:03.993" v="52" actId="27614"/>
        <pc:sldMkLst>
          <pc:docMk/>
          <pc:sldMk cId="3563079841" sldId="271"/>
        </pc:sldMkLst>
        <pc:picChg chg="add mod">
          <ac:chgData name="레이 김" userId="478ef4e745a4c46d" providerId="LiveId" clId="{FB162846-085F-4678-ABA6-358A8E551D2F}" dt="2025-02-12T13:19:03.993" v="52" actId="27614"/>
          <ac:picMkLst>
            <pc:docMk/>
            <pc:sldMk cId="3563079841" sldId="271"/>
            <ac:picMk id="3" creationId="{EC616BE5-CCC6-93A7-8584-93A71B4060F5}"/>
          </ac:picMkLst>
        </pc:picChg>
      </pc:sldChg>
      <pc:sldChg chg="addSp modSp add mod">
        <pc:chgData name="레이 김" userId="478ef4e745a4c46d" providerId="LiveId" clId="{FB162846-085F-4678-ABA6-358A8E551D2F}" dt="2025-02-12T13:19:08.470" v="54" actId="27614"/>
        <pc:sldMkLst>
          <pc:docMk/>
          <pc:sldMk cId="3631220384" sldId="272"/>
        </pc:sldMkLst>
        <pc:picChg chg="add mod">
          <ac:chgData name="레이 김" userId="478ef4e745a4c46d" providerId="LiveId" clId="{FB162846-085F-4678-ABA6-358A8E551D2F}" dt="2025-02-12T13:19:08.470" v="54" actId="27614"/>
          <ac:picMkLst>
            <pc:docMk/>
            <pc:sldMk cId="3631220384" sldId="272"/>
            <ac:picMk id="3" creationId="{52EF2260-CE70-36DF-C190-127471F297EB}"/>
          </ac:picMkLst>
        </pc:picChg>
      </pc:sldChg>
      <pc:sldChg chg="addSp modSp add mod">
        <pc:chgData name="레이 김" userId="478ef4e745a4c46d" providerId="LiveId" clId="{FB162846-085F-4678-ABA6-358A8E551D2F}" dt="2025-02-12T13:19:12.942" v="57" actId="962"/>
        <pc:sldMkLst>
          <pc:docMk/>
          <pc:sldMk cId="3291851126" sldId="273"/>
        </pc:sldMkLst>
        <pc:picChg chg="add mod">
          <ac:chgData name="레이 김" userId="478ef4e745a4c46d" providerId="LiveId" clId="{FB162846-085F-4678-ABA6-358A8E551D2F}" dt="2025-02-12T13:19:12.942" v="57" actId="962"/>
          <ac:picMkLst>
            <pc:docMk/>
            <pc:sldMk cId="3291851126" sldId="273"/>
            <ac:picMk id="3" creationId="{C3AC15C9-D18D-1915-B494-71CEA4C173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551" y="3864878"/>
            <a:ext cx="28396248" cy="8221745"/>
          </a:xfrm>
        </p:spPr>
        <p:txBody>
          <a:bodyPr anchor="b"/>
          <a:lstStyle>
            <a:lvl1pPr algn="ctr">
              <a:defRPr sz="2066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919" y="12403685"/>
            <a:ext cx="25055513" cy="5701647"/>
          </a:xfrm>
        </p:spPr>
        <p:txBody>
          <a:bodyPr/>
          <a:lstStyle>
            <a:lvl1pPr marL="0" indent="0" algn="ctr">
              <a:buNone/>
              <a:defRPr sz="8264"/>
            </a:lvl1pPr>
            <a:lvl2pPr marL="1574368" indent="0" algn="ctr">
              <a:buNone/>
              <a:defRPr sz="6887"/>
            </a:lvl2pPr>
            <a:lvl3pPr marL="3148736" indent="0" algn="ctr">
              <a:buNone/>
              <a:defRPr sz="6198"/>
            </a:lvl3pPr>
            <a:lvl4pPr marL="4723105" indent="0" algn="ctr">
              <a:buNone/>
              <a:defRPr sz="5510"/>
            </a:lvl4pPr>
            <a:lvl5pPr marL="6297473" indent="0" algn="ctr">
              <a:buNone/>
              <a:defRPr sz="5510"/>
            </a:lvl5pPr>
            <a:lvl6pPr marL="7871841" indent="0" algn="ctr">
              <a:buNone/>
              <a:defRPr sz="5510"/>
            </a:lvl6pPr>
            <a:lvl7pPr marL="9446209" indent="0" algn="ctr">
              <a:buNone/>
              <a:defRPr sz="5510"/>
            </a:lvl7pPr>
            <a:lvl8pPr marL="11020577" indent="0" algn="ctr">
              <a:buNone/>
              <a:defRPr sz="5510"/>
            </a:lvl8pPr>
            <a:lvl9pPr marL="12594946" indent="0" algn="ctr">
              <a:buNone/>
              <a:defRPr sz="551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50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0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907137" y="1257315"/>
            <a:ext cx="7203460" cy="200131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96757" y="1257315"/>
            <a:ext cx="21192788" cy="200131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4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0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358" y="5887519"/>
            <a:ext cx="28813839" cy="9823453"/>
          </a:xfrm>
        </p:spPr>
        <p:txBody>
          <a:bodyPr anchor="b"/>
          <a:lstStyle>
            <a:lvl1pPr>
              <a:defRPr sz="2066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9358" y="15803906"/>
            <a:ext cx="28813839" cy="5165922"/>
          </a:xfrm>
        </p:spPr>
        <p:txBody>
          <a:bodyPr/>
          <a:lstStyle>
            <a:lvl1pPr marL="0" indent="0">
              <a:buNone/>
              <a:defRPr sz="8264">
                <a:solidFill>
                  <a:schemeClr val="tx1">
                    <a:tint val="82000"/>
                  </a:schemeClr>
                </a:solidFill>
              </a:defRPr>
            </a:lvl1pPr>
            <a:lvl2pPr marL="1574368" indent="0">
              <a:buNone/>
              <a:defRPr sz="6887">
                <a:solidFill>
                  <a:schemeClr val="tx1">
                    <a:tint val="82000"/>
                  </a:schemeClr>
                </a:solidFill>
              </a:defRPr>
            </a:lvl2pPr>
            <a:lvl3pPr marL="3148736" indent="0">
              <a:buNone/>
              <a:defRPr sz="6198">
                <a:solidFill>
                  <a:schemeClr val="tx1">
                    <a:tint val="82000"/>
                  </a:schemeClr>
                </a:solidFill>
              </a:defRPr>
            </a:lvl3pPr>
            <a:lvl4pPr marL="4723105" indent="0">
              <a:buNone/>
              <a:defRPr sz="5510">
                <a:solidFill>
                  <a:schemeClr val="tx1">
                    <a:tint val="82000"/>
                  </a:schemeClr>
                </a:solidFill>
              </a:defRPr>
            </a:lvl4pPr>
            <a:lvl5pPr marL="6297473" indent="0">
              <a:buNone/>
              <a:defRPr sz="5510">
                <a:solidFill>
                  <a:schemeClr val="tx1">
                    <a:tint val="82000"/>
                  </a:schemeClr>
                </a:solidFill>
              </a:defRPr>
            </a:lvl5pPr>
            <a:lvl6pPr marL="7871841" indent="0">
              <a:buNone/>
              <a:defRPr sz="5510">
                <a:solidFill>
                  <a:schemeClr val="tx1">
                    <a:tint val="82000"/>
                  </a:schemeClr>
                </a:solidFill>
              </a:defRPr>
            </a:lvl6pPr>
            <a:lvl7pPr marL="9446209" indent="0">
              <a:buNone/>
              <a:defRPr sz="5510">
                <a:solidFill>
                  <a:schemeClr val="tx1">
                    <a:tint val="82000"/>
                  </a:schemeClr>
                </a:solidFill>
              </a:defRPr>
            </a:lvl7pPr>
            <a:lvl8pPr marL="11020577" indent="0">
              <a:buNone/>
              <a:defRPr sz="5510">
                <a:solidFill>
                  <a:schemeClr val="tx1">
                    <a:tint val="82000"/>
                  </a:schemeClr>
                </a:solidFill>
              </a:defRPr>
            </a:lvl8pPr>
            <a:lvl9pPr marL="12594946" indent="0">
              <a:buNone/>
              <a:defRPr sz="551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0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96755" y="6286573"/>
            <a:ext cx="14198124" cy="149839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12471" y="6286573"/>
            <a:ext cx="14198124" cy="149839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9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107" y="1257320"/>
            <a:ext cx="28813839" cy="45646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1110" y="5789116"/>
            <a:ext cx="14132873" cy="2837156"/>
          </a:xfrm>
        </p:spPr>
        <p:txBody>
          <a:bodyPr anchor="b"/>
          <a:lstStyle>
            <a:lvl1pPr marL="0" indent="0">
              <a:buNone/>
              <a:defRPr sz="8264" b="1"/>
            </a:lvl1pPr>
            <a:lvl2pPr marL="1574368" indent="0">
              <a:buNone/>
              <a:defRPr sz="6887" b="1"/>
            </a:lvl2pPr>
            <a:lvl3pPr marL="3148736" indent="0">
              <a:buNone/>
              <a:defRPr sz="6198" b="1"/>
            </a:lvl3pPr>
            <a:lvl4pPr marL="4723105" indent="0">
              <a:buNone/>
              <a:defRPr sz="5510" b="1"/>
            </a:lvl4pPr>
            <a:lvl5pPr marL="6297473" indent="0">
              <a:buNone/>
              <a:defRPr sz="5510" b="1"/>
            </a:lvl5pPr>
            <a:lvl6pPr marL="7871841" indent="0">
              <a:buNone/>
              <a:defRPr sz="5510" b="1"/>
            </a:lvl6pPr>
            <a:lvl7pPr marL="9446209" indent="0">
              <a:buNone/>
              <a:defRPr sz="5510" b="1"/>
            </a:lvl7pPr>
            <a:lvl8pPr marL="11020577" indent="0">
              <a:buNone/>
              <a:defRPr sz="5510" b="1"/>
            </a:lvl8pPr>
            <a:lvl9pPr marL="12594946" indent="0">
              <a:buNone/>
              <a:defRPr sz="551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01110" y="8626272"/>
            <a:ext cx="14132873" cy="1268794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912473" y="5789116"/>
            <a:ext cx="14202475" cy="2837156"/>
          </a:xfrm>
        </p:spPr>
        <p:txBody>
          <a:bodyPr anchor="b"/>
          <a:lstStyle>
            <a:lvl1pPr marL="0" indent="0">
              <a:buNone/>
              <a:defRPr sz="8264" b="1"/>
            </a:lvl1pPr>
            <a:lvl2pPr marL="1574368" indent="0">
              <a:buNone/>
              <a:defRPr sz="6887" b="1"/>
            </a:lvl2pPr>
            <a:lvl3pPr marL="3148736" indent="0">
              <a:buNone/>
              <a:defRPr sz="6198" b="1"/>
            </a:lvl3pPr>
            <a:lvl4pPr marL="4723105" indent="0">
              <a:buNone/>
              <a:defRPr sz="5510" b="1"/>
            </a:lvl4pPr>
            <a:lvl5pPr marL="6297473" indent="0">
              <a:buNone/>
              <a:defRPr sz="5510" b="1"/>
            </a:lvl5pPr>
            <a:lvl6pPr marL="7871841" indent="0">
              <a:buNone/>
              <a:defRPr sz="5510" b="1"/>
            </a:lvl6pPr>
            <a:lvl7pPr marL="9446209" indent="0">
              <a:buNone/>
              <a:defRPr sz="5510" b="1"/>
            </a:lvl7pPr>
            <a:lvl8pPr marL="11020577" indent="0">
              <a:buNone/>
              <a:defRPr sz="5510" b="1"/>
            </a:lvl8pPr>
            <a:lvl9pPr marL="12594946" indent="0">
              <a:buNone/>
              <a:defRPr sz="551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912473" y="8626272"/>
            <a:ext cx="14202475" cy="1268794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1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5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25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107" y="1574377"/>
            <a:ext cx="10774740" cy="5510318"/>
          </a:xfrm>
        </p:spPr>
        <p:txBody>
          <a:bodyPr anchor="b"/>
          <a:lstStyle>
            <a:lvl1pPr>
              <a:defRPr sz="110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02475" y="3400221"/>
            <a:ext cx="16912471" cy="16782418"/>
          </a:xfrm>
        </p:spPr>
        <p:txBody>
          <a:bodyPr/>
          <a:lstStyle>
            <a:lvl1pPr>
              <a:defRPr sz="11019"/>
            </a:lvl1pPr>
            <a:lvl2pPr>
              <a:defRPr sz="9642"/>
            </a:lvl2pPr>
            <a:lvl3pPr>
              <a:defRPr sz="8264"/>
            </a:lvl3pPr>
            <a:lvl4pPr>
              <a:defRPr sz="6887"/>
            </a:lvl4pPr>
            <a:lvl5pPr>
              <a:defRPr sz="6887"/>
            </a:lvl5pPr>
            <a:lvl6pPr>
              <a:defRPr sz="6887"/>
            </a:lvl6pPr>
            <a:lvl7pPr>
              <a:defRPr sz="6887"/>
            </a:lvl7pPr>
            <a:lvl8pPr>
              <a:defRPr sz="6887"/>
            </a:lvl8pPr>
            <a:lvl9pPr>
              <a:defRPr sz="688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1107" y="7084695"/>
            <a:ext cx="10774740" cy="13125274"/>
          </a:xfrm>
        </p:spPr>
        <p:txBody>
          <a:bodyPr/>
          <a:lstStyle>
            <a:lvl1pPr marL="0" indent="0">
              <a:buNone/>
              <a:defRPr sz="5510"/>
            </a:lvl1pPr>
            <a:lvl2pPr marL="1574368" indent="0">
              <a:buNone/>
              <a:defRPr sz="4821"/>
            </a:lvl2pPr>
            <a:lvl3pPr marL="3148736" indent="0">
              <a:buNone/>
              <a:defRPr sz="4132"/>
            </a:lvl3pPr>
            <a:lvl4pPr marL="4723105" indent="0">
              <a:buNone/>
              <a:defRPr sz="3444"/>
            </a:lvl4pPr>
            <a:lvl5pPr marL="6297473" indent="0">
              <a:buNone/>
              <a:defRPr sz="3444"/>
            </a:lvl5pPr>
            <a:lvl6pPr marL="7871841" indent="0">
              <a:buNone/>
              <a:defRPr sz="3444"/>
            </a:lvl6pPr>
            <a:lvl7pPr marL="9446209" indent="0">
              <a:buNone/>
              <a:defRPr sz="3444"/>
            </a:lvl7pPr>
            <a:lvl8pPr marL="11020577" indent="0">
              <a:buNone/>
              <a:defRPr sz="3444"/>
            </a:lvl8pPr>
            <a:lvl9pPr marL="12594946" indent="0">
              <a:buNone/>
              <a:defRPr sz="34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1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107" y="1574377"/>
            <a:ext cx="10774740" cy="5510318"/>
          </a:xfrm>
        </p:spPr>
        <p:txBody>
          <a:bodyPr anchor="b"/>
          <a:lstStyle>
            <a:lvl1pPr>
              <a:defRPr sz="110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02475" y="3400221"/>
            <a:ext cx="16912471" cy="16782418"/>
          </a:xfrm>
        </p:spPr>
        <p:txBody>
          <a:bodyPr anchor="t"/>
          <a:lstStyle>
            <a:lvl1pPr marL="0" indent="0">
              <a:buNone/>
              <a:defRPr sz="11019"/>
            </a:lvl1pPr>
            <a:lvl2pPr marL="1574368" indent="0">
              <a:buNone/>
              <a:defRPr sz="9642"/>
            </a:lvl2pPr>
            <a:lvl3pPr marL="3148736" indent="0">
              <a:buNone/>
              <a:defRPr sz="8264"/>
            </a:lvl3pPr>
            <a:lvl4pPr marL="4723105" indent="0">
              <a:buNone/>
              <a:defRPr sz="6887"/>
            </a:lvl4pPr>
            <a:lvl5pPr marL="6297473" indent="0">
              <a:buNone/>
              <a:defRPr sz="6887"/>
            </a:lvl5pPr>
            <a:lvl6pPr marL="7871841" indent="0">
              <a:buNone/>
              <a:defRPr sz="6887"/>
            </a:lvl6pPr>
            <a:lvl7pPr marL="9446209" indent="0">
              <a:buNone/>
              <a:defRPr sz="6887"/>
            </a:lvl7pPr>
            <a:lvl8pPr marL="11020577" indent="0">
              <a:buNone/>
              <a:defRPr sz="6887"/>
            </a:lvl8pPr>
            <a:lvl9pPr marL="12594946" indent="0">
              <a:buNone/>
              <a:defRPr sz="688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01107" y="7084695"/>
            <a:ext cx="10774740" cy="13125274"/>
          </a:xfrm>
        </p:spPr>
        <p:txBody>
          <a:bodyPr/>
          <a:lstStyle>
            <a:lvl1pPr marL="0" indent="0">
              <a:buNone/>
              <a:defRPr sz="5510"/>
            </a:lvl1pPr>
            <a:lvl2pPr marL="1574368" indent="0">
              <a:buNone/>
              <a:defRPr sz="4821"/>
            </a:lvl2pPr>
            <a:lvl3pPr marL="3148736" indent="0">
              <a:buNone/>
              <a:defRPr sz="4132"/>
            </a:lvl3pPr>
            <a:lvl4pPr marL="4723105" indent="0">
              <a:buNone/>
              <a:defRPr sz="3444"/>
            </a:lvl4pPr>
            <a:lvl5pPr marL="6297473" indent="0">
              <a:buNone/>
              <a:defRPr sz="3444"/>
            </a:lvl5pPr>
            <a:lvl6pPr marL="7871841" indent="0">
              <a:buNone/>
              <a:defRPr sz="3444"/>
            </a:lvl6pPr>
            <a:lvl7pPr marL="9446209" indent="0">
              <a:buNone/>
              <a:defRPr sz="3444"/>
            </a:lvl7pPr>
            <a:lvl8pPr marL="11020577" indent="0">
              <a:buNone/>
              <a:defRPr sz="3444"/>
            </a:lvl8pPr>
            <a:lvl9pPr marL="12594946" indent="0">
              <a:buNone/>
              <a:defRPr sz="34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8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6756" y="1257320"/>
            <a:ext cx="28813839" cy="4564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6756" y="6286573"/>
            <a:ext cx="28813839" cy="1498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96755" y="21888214"/>
            <a:ext cx="7516654" cy="1257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13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6953BF-D193-44DD-A9E5-18E1FB847B11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66185" y="21888214"/>
            <a:ext cx="11274981" cy="1257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13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3941" y="21888214"/>
            <a:ext cx="7516654" cy="1257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13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0695EB-4905-4159-B18C-24984D591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520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148736" rtl="0" eaLnBrk="1" latinLnBrk="1" hangingPunct="1">
        <a:lnSpc>
          <a:spcPct val="90000"/>
        </a:lnSpc>
        <a:spcBef>
          <a:spcPct val="0"/>
        </a:spcBef>
        <a:buNone/>
        <a:defRPr sz="151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87184" indent="-787184" algn="l" defTabSz="3148736" rtl="0" eaLnBrk="1" latinLnBrk="1" hangingPunct="1">
        <a:lnSpc>
          <a:spcPct val="90000"/>
        </a:lnSpc>
        <a:spcBef>
          <a:spcPts val="3444"/>
        </a:spcBef>
        <a:buFont typeface="Arial" panose="020B0604020202020204" pitchFamily="34" charset="0"/>
        <a:buChar char="•"/>
        <a:defRPr sz="9642" kern="1200">
          <a:solidFill>
            <a:schemeClr val="tx1"/>
          </a:solidFill>
          <a:latin typeface="+mn-lt"/>
          <a:ea typeface="+mn-ea"/>
          <a:cs typeface="+mn-cs"/>
        </a:defRPr>
      </a:lvl1pPr>
      <a:lvl2pPr marL="2361552" indent="-787184" algn="l" defTabSz="3148736" rtl="0" eaLnBrk="1" latinLnBrk="1" hangingPunct="1">
        <a:lnSpc>
          <a:spcPct val="90000"/>
        </a:lnSpc>
        <a:spcBef>
          <a:spcPts val="1722"/>
        </a:spcBef>
        <a:buFont typeface="Arial" panose="020B0604020202020204" pitchFamily="34" charset="0"/>
        <a:buChar char="•"/>
        <a:defRPr sz="8264" kern="1200">
          <a:solidFill>
            <a:schemeClr val="tx1"/>
          </a:solidFill>
          <a:latin typeface="+mn-lt"/>
          <a:ea typeface="+mn-ea"/>
          <a:cs typeface="+mn-cs"/>
        </a:defRPr>
      </a:lvl2pPr>
      <a:lvl3pPr marL="3935921" indent="-787184" algn="l" defTabSz="3148736" rtl="0" eaLnBrk="1" latinLnBrk="1" hangingPunct="1">
        <a:lnSpc>
          <a:spcPct val="90000"/>
        </a:lnSpc>
        <a:spcBef>
          <a:spcPts val="1722"/>
        </a:spcBef>
        <a:buFont typeface="Arial" panose="020B0604020202020204" pitchFamily="34" charset="0"/>
        <a:buChar char="•"/>
        <a:defRPr sz="6887" kern="1200">
          <a:solidFill>
            <a:schemeClr val="tx1"/>
          </a:solidFill>
          <a:latin typeface="+mn-lt"/>
          <a:ea typeface="+mn-ea"/>
          <a:cs typeface="+mn-cs"/>
        </a:defRPr>
      </a:lvl3pPr>
      <a:lvl4pPr marL="5510289" indent="-787184" algn="l" defTabSz="3148736" rtl="0" eaLnBrk="1" latinLnBrk="1" hangingPunct="1">
        <a:lnSpc>
          <a:spcPct val="90000"/>
        </a:lnSpc>
        <a:spcBef>
          <a:spcPts val="1722"/>
        </a:spcBef>
        <a:buFont typeface="Arial" panose="020B0604020202020204" pitchFamily="34" charset="0"/>
        <a:buChar char="•"/>
        <a:defRPr sz="6198" kern="1200">
          <a:solidFill>
            <a:schemeClr val="tx1"/>
          </a:solidFill>
          <a:latin typeface="+mn-lt"/>
          <a:ea typeface="+mn-ea"/>
          <a:cs typeface="+mn-cs"/>
        </a:defRPr>
      </a:lvl4pPr>
      <a:lvl5pPr marL="7084657" indent="-787184" algn="l" defTabSz="3148736" rtl="0" eaLnBrk="1" latinLnBrk="1" hangingPunct="1">
        <a:lnSpc>
          <a:spcPct val="90000"/>
        </a:lnSpc>
        <a:spcBef>
          <a:spcPts val="1722"/>
        </a:spcBef>
        <a:buFont typeface="Arial" panose="020B0604020202020204" pitchFamily="34" charset="0"/>
        <a:buChar char="•"/>
        <a:defRPr sz="6198" kern="1200">
          <a:solidFill>
            <a:schemeClr val="tx1"/>
          </a:solidFill>
          <a:latin typeface="+mn-lt"/>
          <a:ea typeface="+mn-ea"/>
          <a:cs typeface="+mn-cs"/>
        </a:defRPr>
      </a:lvl5pPr>
      <a:lvl6pPr marL="8659025" indent="-787184" algn="l" defTabSz="3148736" rtl="0" eaLnBrk="1" latinLnBrk="1" hangingPunct="1">
        <a:lnSpc>
          <a:spcPct val="90000"/>
        </a:lnSpc>
        <a:spcBef>
          <a:spcPts val="1722"/>
        </a:spcBef>
        <a:buFont typeface="Arial" panose="020B0604020202020204" pitchFamily="34" charset="0"/>
        <a:buChar char="•"/>
        <a:defRPr sz="6198" kern="1200">
          <a:solidFill>
            <a:schemeClr val="tx1"/>
          </a:solidFill>
          <a:latin typeface="+mn-lt"/>
          <a:ea typeface="+mn-ea"/>
          <a:cs typeface="+mn-cs"/>
        </a:defRPr>
      </a:lvl6pPr>
      <a:lvl7pPr marL="10233393" indent="-787184" algn="l" defTabSz="3148736" rtl="0" eaLnBrk="1" latinLnBrk="1" hangingPunct="1">
        <a:lnSpc>
          <a:spcPct val="90000"/>
        </a:lnSpc>
        <a:spcBef>
          <a:spcPts val="1722"/>
        </a:spcBef>
        <a:buFont typeface="Arial" panose="020B0604020202020204" pitchFamily="34" charset="0"/>
        <a:buChar char="•"/>
        <a:defRPr sz="6198" kern="1200">
          <a:solidFill>
            <a:schemeClr val="tx1"/>
          </a:solidFill>
          <a:latin typeface="+mn-lt"/>
          <a:ea typeface="+mn-ea"/>
          <a:cs typeface="+mn-cs"/>
        </a:defRPr>
      </a:lvl7pPr>
      <a:lvl8pPr marL="11807762" indent="-787184" algn="l" defTabSz="3148736" rtl="0" eaLnBrk="1" latinLnBrk="1" hangingPunct="1">
        <a:lnSpc>
          <a:spcPct val="90000"/>
        </a:lnSpc>
        <a:spcBef>
          <a:spcPts val="1722"/>
        </a:spcBef>
        <a:buFont typeface="Arial" panose="020B0604020202020204" pitchFamily="34" charset="0"/>
        <a:buChar char="•"/>
        <a:defRPr sz="6198" kern="1200">
          <a:solidFill>
            <a:schemeClr val="tx1"/>
          </a:solidFill>
          <a:latin typeface="+mn-lt"/>
          <a:ea typeface="+mn-ea"/>
          <a:cs typeface="+mn-cs"/>
        </a:defRPr>
      </a:lvl8pPr>
      <a:lvl9pPr marL="13382130" indent="-787184" algn="l" defTabSz="3148736" rtl="0" eaLnBrk="1" latinLnBrk="1" hangingPunct="1">
        <a:lnSpc>
          <a:spcPct val="90000"/>
        </a:lnSpc>
        <a:spcBef>
          <a:spcPts val="1722"/>
        </a:spcBef>
        <a:buFont typeface="Arial" panose="020B0604020202020204" pitchFamily="34" charset="0"/>
        <a:buChar char="•"/>
        <a:defRPr sz="61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48736" rtl="0" eaLnBrk="1" latinLnBrk="1" hangingPunct="1">
        <a:defRPr sz="6198" kern="1200">
          <a:solidFill>
            <a:schemeClr val="tx1"/>
          </a:solidFill>
          <a:latin typeface="+mn-lt"/>
          <a:ea typeface="+mn-ea"/>
          <a:cs typeface="+mn-cs"/>
        </a:defRPr>
      </a:lvl1pPr>
      <a:lvl2pPr marL="1574368" algn="l" defTabSz="3148736" rtl="0" eaLnBrk="1" latinLnBrk="1" hangingPunct="1">
        <a:defRPr sz="6198" kern="1200">
          <a:solidFill>
            <a:schemeClr val="tx1"/>
          </a:solidFill>
          <a:latin typeface="+mn-lt"/>
          <a:ea typeface="+mn-ea"/>
          <a:cs typeface="+mn-cs"/>
        </a:defRPr>
      </a:lvl2pPr>
      <a:lvl3pPr marL="3148736" algn="l" defTabSz="3148736" rtl="0" eaLnBrk="1" latinLnBrk="1" hangingPunct="1">
        <a:defRPr sz="6198" kern="1200">
          <a:solidFill>
            <a:schemeClr val="tx1"/>
          </a:solidFill>
          <a:latin typeface="+mn-lt"/>
          <a:ea typeface="+mn-ea"/>
          <a:cs typeface="+mn-cs"/>
        </a:defRPr>
      </a:lvl3pPr>
      <a:lvl4pPr marL="4723105" algn="l" defTabSz="3148736" rtl="0" eaLnBrk="1" latinLnBrk="1" hangingPunct="1">
        <a:defRPr sz="6198" kern="1200">
          <a:solidFill>
            <a:schemeClr val="tx1"/>
          </a:solidFill>
          <a:latin typeface="+mn-lt"/>
          <a:ea typeface="+mn-ea"/>
          <a:cs typeface="+mn-cs"/>
        </a:defRPr>
      </a:lvl4pPr>
      <a:lvl5pPr marL="6297473" algn="l" defTabSz="3148736" rtl="0" eaLnBrk="1" latinLnBrk="1" hangingPunct="1">
        <a:defRPr sz="6198" kern="1200">
          <a:solidFill>
            <a:schemeClr val="tx1"/>
          </a:solidFill>
          <a:latin typeface="+mn-lt"/>
          <a:ea typeface="+mn-ea"/>
          <a:cs typeface="+mn-cs"/>
        </a:defRPr>
      </a:lvl5pPr>
      <a:lvl6pPr marL="7871841" algn="l" defTabSz="3148736" rtl="0" eaLnBrk="1" latinLnBrk="1" hangingPunct="1">
        <a:defRPr sz="6198" kern="1200">
          <a:solidFill>
            <a:schemeClr val="tx1"/>
          </a:solidFill>
          <a:latin typeface="+mn-lt"/>
          <a:ea typeface="+mn-ea"/>
          <a:cs typeface="+mn-cs"/>
        </a:defRPr>
      </a:lvl6pPr>
      <a:lvl7pPr marL="9446209" algn="l" defTabSz="3148736" rtl="0" eaLnBrk="1" latinLnBrk="1" hangingPunct="1">
        <a:defRPr sz="6198" kern="1200">
          <a:solidFill>
            <a:schemeClr val="tx1"/>
          </a:solidFill>
          <a:latin typeface="+mn-lt"/>
          <a:ea typeface="+mn-ea"/>
          <a:cs typeface="+mn-cs"/>
        </a:defRPr>
      </a:lvl7pPr>
      <a:lvl8pPr marL="11020577" algn="l" defTabSz="3148736" rtl="0" eaLnBrk="1" latinLnBrk="1" hangingPunct="1">
        <a:defRPr sz="6198" kern="1200">
          <a:solidFill>
            <a:schemeClr val="tx1"/>
          </a:solidFill>
          <a:latin typeface="+mn-lt"/>
          <a:ea typeface="+mn-ea"/>
          <a:cs typeface="+mn-cs"/>
        </a:defRPr>
      </a:lvl8pPr>
      <a:lvl9pPr marL="12594946" algn="l" defTabSz="3148736" rtl="0" eaLnBrk="1" latinLnBrk="1" hangingPunct="1">
        <a:defRPr sz="61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FE7E6D-2E54-DDA8-1116-E2D7DE3D2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9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DD69D-A081-1072-A595-4E1CE43E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가전용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82D994-01B8-12C5-7592-8B5782B0F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2066-C0D2-C60F-DC94-5A4EB03E0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91689B-ED7E-2796-D42A-F7084D544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2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B3EA-BD83-A893-F5C9-21BA4580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2B1F71-9488-C77C-4942-0E7A79AC9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2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6D339-AB38-8133-9206-444C7419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0A01BE-845E-80E0-0366-680D1BAC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62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CE8CC-0029-FA5D-2DA5-B10D48C65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39F2CF1-95EA-623F-97DA-32CF77D2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C61F7-369F-9E96-9D4D-73FEDC718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616BE5-CCC6-93A7-8584-93A71B406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F9F8E-F930-9DB8-7A03-CA79220EB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EF2260-CE70-36DF-C190-127471F29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0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AF7E-51AC-D402-A9CB-41D7A4A1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AC15C9-D18D-1915-B494-71CEA4C17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51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61E5930-42EF-A447-A5CC-7CCB963F5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7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5A2E-D4CD-64A0-6A1A-C94D4F8D3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E2C2AD-711D-4C64-71E4-3EF47A7FD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3FE7-E4E9-B74B-DF99-62340663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온라인 광고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20D764-B892-9D20-F8B5-8AB67C38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3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CCE9-E22F-170E-BC4F-705BA5F95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1DC35D-EDDF-E13E-043C-4F55AF416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4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1390-D526-085B-2D8D-791A010BE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955F26-3ECB-A687-C172-97AA707AE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5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98685-55CD-1338-7086-AA8CD03BB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, 로고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DB8242E-1B89-BD31-E39C-4D2C780E3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1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A0308-1EE8-A5B5-9E3B-1A0F01AC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FE9A18-3EC6-7443-83EE-12557D69D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3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6D063-9199-76C6-6F46-98D87EF31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4E4D94-191F-D630-507D-DBD6A331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" y="0"/>
            <a:ext cx="33404718" cy="236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레이 김</dc:creator>
  <cp:lastModifiedBy>레이 김</cp:lastModifiedBy>
  <cp:revision>1</cp:revision>
  <dcterms:created xsi:type="dcterms:W3CDTF">2025-02-12T13:14:53Z</dcterms:created>
  <dcterms:modified xsi:type="dcterms:W3CDTF">2025-02-12T13:19:21Z</dcterms:modified>
</cp:coreProperties>
</file>